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4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0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8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6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7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1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4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1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4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0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5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3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0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s://ray2ndgrade.weebl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ray2@tipton-county.com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December 16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– 20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/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Field Trip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Track Day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Half Day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28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29</a:t>
                      </a:r>
                      <a:endParaRPr lang="en-US" sz="10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38516" y="7162253"/>
            <a:ext cx="3604436" cy="106182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No Vocabulary this week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sym typeface="Wingdings" panose="05000000000000000000" pitchFamily="2" charset="2"/>
              </a:rPr>
              <a:t>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December Reading log due: Dec. 19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Field Trip to CIAA on Dec. 18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Christmas party Dec. 20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at 9:00.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Dec. 20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half-day car riders dismiss at 10:30 and 1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load at 10:35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Webale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Krismali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! Froehliche Weihnachten! God Jul! Chanukah Sameach!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Happy Christmas! Merry Christmas Mate! S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Rozhdestvom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! Eid Mubarak!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Happy Holidays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18571" y="4694872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731998" y="5835004"/>
            <a:ext cx="3024723" cy="523220"/>
          </a:xfrm>
          <a:prstGeom prst="rect">
            <a:avLst/>
          </a:prstGeom>
          <a:noFill/>
          <a:ln>
            <a:noFill/>
            <a:prstDash val="dash"/>
          </a:ln>
          <a:scene3d>
            <a:camera prst="orthographicFront">
              <a:rot lat="0" lon="60000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Reading: Holidays Around the World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4046888" y="6264059"/>
            <a:ext cx="2394942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Friendly Letter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94614" y="6685407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Math: Review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31998" y="5527227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9FC06BA2-0BB6-47AA-B782-9610B43027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9" y="8834336"/>
            <a:ext cx="2932402" cy="29621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627A4D7-288D-478F-91DE-80B73ECB926E}"/>
              </a:ext>
            </a:extLst>
          </p:cNvPr>
          <p:cNvSpPr txBox="1"/>
          <p:nvPr/>
        </p:nvSpPr>
        <p:spPr>
          <a:xfrm>
            <a:off x="656748" y="8823267"/>
            <a:ext cx="19910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Happy Holidays!</a:t>
            </a:r>
          </a:p>
        </p:txBody>
      </p:sp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17B897CC-4AEB-4AAC-A77F-96A84ED6F1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72430"/>
            <a:ext cx="2932402" cy="2962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8694CE4-6911-4433-A524-BB27AA658DB2}"/>
              </a:ext>
            </a:extLst>
          </p:cNvPr>
          <p:cNvSpPr/>
          <p:nvPr/>
        </p:nvSpPr>
        <p:spPr>
          <a:xfrm>
            <a:off x="250828" y="9254237"/>
            <a:ext cx="25106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First full day back Jan. 6</a:t>
            </a: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</a:t>
            </a:r>
          </a:p>
        </p:txBody>
      </p:sp>
      <p:pic>
        <p:nvPicPr>
          <p:cNvPr id="29" name="Picture 28" descr="A drawing of a face&#10;&#10;Description automatically generated">
            <a:extLst>
              <a:ext uri="{FF2B5EF4-FFF2-40B4-BE49-F238E27FC236}">
                <a16:creationId xmlns:a16="http://schemas.microsoft.com/office/drawing/2014/main" id="{F784E26F-B2D5-43B1-92E4-E9EC6F9C3B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6" y="1180702"/>
            <a:ext cx="6722655" cy="11935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917540" y="1310275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6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7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26385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290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1</cp:revision>
  <dcterms:created xsi:type="dcterms:W3CDTF">2019-12-14T18:14:52Z</dcterms:created>
  <dcterms:modified xsi:type="dcterms:W3CDTF">2019-12-14T18:15:47Z</dcterms:modified>
</cp:coreProperties>
</file>