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2340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5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8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0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8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9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5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1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1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8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9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9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896D4-C8FB-4B44-AEE2-347C58C8241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9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ray2@tipton-county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ray2ndgrade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D30A8BC-1BC6-4B03-A0A5-A24045EB7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8" y="2807441"/>
            <a:ext cx="6279626" cy="26776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6F106B-016E-46E0-A8E1-65BC2AB91970}"/>
              </a:ext>
            </a:extLst>
          </p:cNvPr>
          <p:cNvSpPr txBox="1"/>
          <p:nvPr/>
        </p:nvSpPr>
        <p:spPr>
          <a:xfrm>
            <a:off x="178675" y="1268391"/>
            <a:ext cx="4801887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Mrs. Ray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Ph: 901-840-9525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Em: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3"/>
              </a:rPr>
              <a:t>mray2@tipton-county.com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Website: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4"/>
              </a:rPr>
              <a:t>https://ray2ndgrade.weebly.com/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C17718-ABA6-4C60-8F72-2A6522DFF8CE}"/>
              </a:ext>
            </a:extLst>
          </p:cNvPr>
          <p:cNvSpPr txBox="1"/>
          <p:nvPr/>
        </p:nvSpPr>
        <p:spPr>
          <a:xfrm>
            <a:off x="0" y="2445402"/>
            <a:ext cx="480188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Week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of February 10</a:t>
            </a:r>
            <a:r>
              <a:rPr kumimoji="0" lang="en-US" sz="18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– 14</a:t>
            </a:r>
            <a:r>
              <a:rPr kumimoji="0" lang="en-US" sz="18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5A9CD5-D422-469D-9754-6154AABAB98C}"/>
              </a:ext>
            </a:extLst>
          </p:cNvPr>
          <p:cNvSpPr txBox="1"/>
          <p:nvPr/>
        </p:nvSpPr>
        <p:spPr>
          <a:xfrm>
            <a:off x="2074418" y="2827362"/>
            <a:ext cx="213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Important News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8781A90-C1BC-49B0-AC29-97C4B45C0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820123"/>
              </p:ext>
            </p:extLst>
          </p:nvPr>
        </p:nvGraphicFramePr>
        <p:xfrm>
          <a:off x="82586" y="6483217"/>
          <a:ext cx="2932402" cy="3227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Mon.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Tues.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+mn-ea"/>
                          <a:cs typeface="+mn-cs"/>
                        </a:rPr>
                        <a:t>Wed.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Thurs.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Fri.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4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Day 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10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7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School’s out 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7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  <a:endParaRPr lang="en-US" sz="10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80A84F3-6BAB-4B32-98AD-228011B030DA}"/>
              </a:ext>
            </a:extLst>
          </p:cNvPr>
          <p:cNvSpPr txBox="1"/>
          <p:nvPr/>
        </p:nvSpPr>
        <p:spPr>
          <a:xfrm>
            <a:off x="-417912" y="5618068"/>
            <a:ext cx="3736396" cy="854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Related Arts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1: Library; Day 2: Art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3: P.E.; Day 4: Computer; Day 5: P.E.;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Day 6: Music; Day 7: Health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5275F1-2D2D-4B1B-BED5-951E11745844}"/>
              </a:ext>
            </a:extLst>
          </p:cNvPr>
          <p:cNvSpPr txBox="1"/>
          <p:nvPr/>
        </p:nvSpPr>
        <p:spPr>
          <a:xfrm>
            <a:off x="3028574" y="7278913"/>
            <a:ext cx="3604436" cy="226215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Vocabulary: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dabbed: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to lightly touch something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mysterious: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strange, unknown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400" b="1" u="sng" dirty="0">
                <a:solidFill>
                  <a:prstClr val="black"/>
                </a:solidFill>
                <a:latin typeface="KG Miss Kindergarten" panose="02000000000000000000" pitchFamily="2" charset="0"/>
              </a:rPr>
              <a:t>m</a:t>
            </a: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end:</a:t>
            </a:r>
            <a:r>
              <a:rPr kumimoji="0" lang="en-US" sz="1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to repair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supervisor: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a person who supervises or looks after someone or something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recall: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to remember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400" b="1" u="sng" dirty="0">
                <a:solidFill>
                  <a:prstClr val="black"/>
                </a:solidFill>
                <a:latin typeface="KG Miss Kindergarten" panose="02000000000000000000" pitchFamily="2" charset="0"/>
              </a:rPr>
              <a:t>f</a:t>
            </a:r>
            <a:r>
              <a:rPr kumimoji="0" lang="en-US" sz="14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luttered</a:t>
            </a: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:</a:t>
            </a:r>
            <a:r>
              <a:rPr kumimoji="0" lang="en-US" sz="14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to move or behave in a nervous and excited way</a:t>
            </a: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ADDB52-61C7-464A-814C-79F2362C0D7C}"/>
              </a:ext>
            </a:extLst>
          </p:cNvPr>
          <p:cNvSpPr txBox="1"/>
          <p:nvPr/>
        </p:nvSpPr>
        <p:spPr>
          <a:xfrm>
            <a:off x="574158" y="9821386"/>
            <a:ext cx="5705468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The mission of Atoka Elementary School is to create a challenging learning environment that prepares students for college and career readiness through academic, behavioral, and social achievement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.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925686-0436-4BAD-B4E6-F2FA38F44A9A}"/>
              </a:ext>
            </a:extLst>
          </p:cNvPr>
          <p:cNvSpPr txBox="1"/>
          <p:nvPr/>
        </p:nvSpPr>
        <p:spPr>
          <a:xfrm>
            <a:off x="681068" y="3064330"/>
            <a:ext cx="5622878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I use Remind to send home announcements or updates.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	To join please text @kg9ka8 to 81010.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Please send a note anytime you need to change transportation.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Book Fair: 1/31- 2/11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Kristen ITC" panose="03050502040202030202" pitchFamily="66" charset="0"/>
              </a:rPr>
              <a:t>Valentine’s Day- students may exchange Valentines in our classroom (we have 20 students total and a list of names is attached to this newsletter)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President’s Day 2/17- School is out </a:t>
            </a:r>
          </a:p>
          <a:p>
            <a:pPr marL="1200150" lvl="2" indent="-285750">
              <a:buFontTx/>
              <a:buChar char="-"/>
              <a:defRPr/>
            </a:pPr>
            <a:r>
              <a:rPr lang="en-US" sz="1400" dirty="0">
                <a:solidFill>
                  <a:prstClr val="black"/>
                </a:solidFill>
                <a:latin typeface="Kristen ITC" panose="03050502040202030202" pitchFamily="66" charset="0"/>
              </a:rPr>
              <a:t>Kid’s Heart Challenge ends on 2/19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75C616-8CA6-404B-83B7-2FB96A9583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67168" y="4700232"/>
            <a:ext cx="1327248" cy="34965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D7557-FEF7-43F2-816F-B941FD2362B9}"/>
              </a:ext>
            </a:extLst>
          </p:cNvPr>
          <p:cNvSpPr txBox="1"/>
          <p:nvPr/>
        </p:nvSpPr>
        <p:spPr>
          <a:xfrm>
            <a:off x="3674846" y="5821981"/>
            <a:ext cx="3183154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Reading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: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Somebody Loves You Mr. Hatch 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by </a:t>
            </a:r>
            <a:r>
              <a:rPr lang="en-US" sz="1200" dirty="0">
                <a:latin typeface="Kristen ITC" panose="03050502040202030202" pitchFamily="66" charset="0"/>
              </a:rPr>
              <a:t>Eileen Spinelli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isten ITC" panose="03050502040202030202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D38BCD-2FC3-47EE-9687-845CAE2224AE}"/>
              </a:ext>
            </a:extLst>
          </p:cNvPr>
          <p:cNvSpPr txBox="1"/>
          <p:nvPr/>
        </p:nvSpPr>
        <p:spPr>
          <a:xfrm>
            <a:off x="3983116" y="6261251"/>
            <a:ext cx="2394942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Grammar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: Adjectives and Adverbs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59D9FC-C354-4F61-BA89-D4620F983242}"/>
              </a:ext>
            </a:extLst>
          </p:cNvPr>
          <p:cNvSpPr txBox="1"/>
          <p:nvPr/>
        </p:nvSpPr>
        <p:spPr>
          <a:xfrm>
            <a:off x="3620771" y="6699843"/>
            <a:ext cx="3062107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Math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: Shapes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3DC845-BD69-4F48-8C7C-46C51D0A82E4}"/>
              </a:ext>
            </a:extLst>
          </p:cNvPr>
          <p:cNvSpPr txBox="1"/>
          <p:nvPr/>
        </p:nvSpPr>
        <p:spPr>
          <a:xfrm>
            <a:off x="3763780" y="5540644"/>
            <a:ext cx="257942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Skill Focus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99431EAE-2C2F-4366-B83E-230710D3A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36982"/>
            <a:ext cx="2031125" cy="13555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398728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311</Words>
  <Application>Microsoft Office PowerPoint</Application>
  <PresentationFormat>Widescreen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Miss Kindergarten</vt:lpstr>
      <vt:lpstr>Kristen ITC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Marygrace Burnett</dc:creator>
  <cp:lastModifiedBy>Marygrace Burnett</cp:lastModifiedBy>
  <cp:revision>6</cp:revision>
  <cp:lastPrinted>2020-02-06T02:10:47Z</cp:lastPrinted>
  <dcterms:created xsi:type="dcterms:W3CDTF">2020-02-01T17:30:21Z</dcterms:created>
  <dcterms:modified xsi:type="dcterms:W3CDTF">2020-02-06T02:30:50Z</dcterms:modified>
</cp:coreProperties>
</file>