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5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0" d="100"/>
          <a:sy n="110" d="100"/>
        </p:scale>
        <p:origin x="1056" y="-1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19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356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4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4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31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0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9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0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1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8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51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C896D4-C8FB-4B44-AEE2-347C58C8241F}" type="datetimeFigureOut">
              <a:rPr lang="en-US" smtClean="0"/>
              <a:t>2/15/2020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4FC24-BD1F-4E4E-8A2B-FD587DB24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70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ray2@tipton-county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ray2ndgrade.weebl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8D30A8BC-1BC6-4B03-A0A5-A24045EB7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8" y="2807441"/>
            <a:ext cx="6279626" cy="26776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66F106B-016E-46E0-A8E1-65BC2AB91970}"/>
              </a:ext>
            </a:extLst>
          </p:cNvPr>
          <p:cNvSpPr txBox="1"/>
          <p:nvPr/>
        </p:nvSpPr>
        <p:spPr>
          <a:xfrm>
            <a:off x="178675" y="1268391"/>
            <a:ext cx="4801887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Mrs. Ray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Ph: 901-840-9525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Em: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3"/>
              </a:rPr>
              <a:t>mray2@tipton-county.com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Website: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  <a:hlinkClick r:id="rId4"/>
              </a:rPr>
              <a:t>https://ray2ndgrade.weebly.com/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C17718-ABA6-4C60-8F72-2A6522DFF8CE}"/>
              </a:ext>
            </a:extLst>
          </p:cNvPr>
          <p:cNvSpPr txBox="1"/>
          <p:nvPr/>
        </p:nvSpPr>
        <p:spPr>
          <a:xfrm>
            <a:off x="0" y="2445402"/>
            <a:ext cx="480188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Week of February 24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- 28</a:t>
            </a:r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5A9CD5-D422-469D-9754-6154AABAB98C}"/>
              </a:ext>
            </a:extLst>
          </p:cNvPr>
          <p:cNvSpPr txBox="1"/>
          <p:nvPr/>
        </p:nvSpPr>
        <p:spPr>
          <a:xfrm>
            <a:off x="2074418" y="2827362"/>
            <a:ext cx="2130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Important News 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8781A90-C1BC-49B0-AC29-97C4B45C0F55}"/>
              </a:ext>
            </a:extLst>
          </p:cNvPr>
          <p:cNvGraphicFramePr>
            <a:graphicFrameLocks noGrp="1"/>
          </p:cNvGraphicFramePr>
          <p:nvPr/>
        </p:nvGraphicFramePr>
        <p:xfrm>
          <a:off x="82586" y="6483217"/>
          <a:ext cx="2932402" cy="32273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3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25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3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4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Mon.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Tues.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+mn-ea"/>
                          <a:cs typeface="+mn-cs"/>
                        </a:rPr>
                        <a:t>Wed.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Thurs.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Fri.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7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</a:rPr>
                        <a:t>Day 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13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15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16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17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School’s out 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22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23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6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24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7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27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1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28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2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29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3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30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4</a:t>
                      </a: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</a:rPr>
                        <a:t>31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effectLst/>
                          <a:latin typeface="KG Miss Kindergarten" panose="02000000000000000000" pitchFamily="2" charset="0"/>
                          <a:ea typeface="Calibri"/>
                          <a:cs typeface="Times New Roman"/>
                        </a:rPr>
                        <a:t>Day 5</a:t>
                      </a:r>
                      <a:endParaRPr lang="en-US" sz="10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81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KG Miss Kindergarten" panose="02000000000000000000" pitchFamily="2" charset="0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F80A84F3-6BAB-4B32-98AD-228011B030DA}"/>
              </a:ext>
            </a:extLst>
          </p:cNvPr>
          <p:cNvSpPr txBox="1"/>
          <p:nvPr/>
        </p:nvSpPr>
        <p:spPr>
          <a:xfrm>
            <a:off x="-417912" y="5618068"/>
            <a:ext cx="3736396" cy="85408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Related Arts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1: Library; Day 2: Art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Day 3: P.E.; Day 4: Computer; Day 5: P.E.;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Day 6: Music; Day 7: Health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D5275F1-2D2D-4B1B-BED5-951E11745844}"/>
              </a:ext>
            </a:extLst>
          </p:cNvPr>
          <p:cNvSpPr txBox="1"/>
          <p:nvPr/>
        </p:nvSpPr>
        <p:spPr>
          <a:xfrm>
            <a:off x="3078442" y="7149230"/>
            <a:ext cx="3604436" cy="252376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Vocabulary: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soar: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fly at a great height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beckoned: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to tell someone to come closer or to follow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Warehouse:</a:t>
            </a:r>
            <a:r>
              <a:rPr kumimoji="0" lang="en-US" sz="13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a large building used for storing goods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steamboat: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a boat that is powered by steam that was used a lot in the 1800s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bittersweet:</a:t>
            </a:r>
            <a:r>
              <a:rPr kumimoji="0" 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a feeling of happiness and sadness mixed together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13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burst</a:t>
            </a:r>
            <a:r>
              <a:rPr kumimoji="0" lang="en-US" sz="13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:</a:t>
            </a: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 to open suddenly</a:t>
            </a:r>
            <a:endParaRPr kumimoji="0" lang="en-US" sz="13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G Miss Kindergarten" panose="02000000000000000000" pitchFamily="2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ADDB52-61C7-464A-814C-79F2362C0D7C}"/>
              </a:ext>
            </a:extLst>
          </p:cNvPr>
          <p:cNvSpPr txBox="1"/>
          <p:nvPr/>
        </p:nvSpPr>
        <p:spPr>
          <a:xfrm>
            <a:off x="574158" y="9821386"/>
            <a:ext cx="5705468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The mission of Atoka Elementary School is to create a challenging learning environment that prepares students for college and career readiness through academic, behavioral, and social achievement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G Miss Kindergarten" panose="02000000000000000000" pitchFamily="2" charset="0"/>
                <a:ea typeface="+mn-ea"/>
                <a:cs typeface="+mn-cs"/>
              </a:rPr>
              <a:t>.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925686-0436-4BAD-B4E6-F2FA38F44A9A}"/>
              </a:ext>
            </a:extLst>
          </p:cNvPr>
          <p:cNvSpPr txBox="1"/>
          <p:nvPr/>
        </p:nvSpPr>
        <p:spPr>
          <a:xfrm>
            <a:off x="681068" y="3064330"/>
            <a:ext cx="5622878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I use Remind to send home announcements or updates.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	To join please text @kg9ka8 to 81010.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Please send a note anytime you need to change transportation.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Easy CBM testing begins 2/24- 3/6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PTO Meeting on 2/27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February Sight Word test 2/24-2/28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Reading Log </a:t>
            </a:r>
            <a:r>
              <a:rPr lang="en-US" sz="1400">
                <a:solidFill>
                  <a:prstClr val="black"/>
                </a:solidFill>
                <a:latin typeface="Kristen ITC" panose="03050502040202030202" pitchFamily="66" charset="0"/>
              </a:rPr>
              <a:t>due 2/28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Decade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Day</a:t>
            </a: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-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for $1 dress in your favorite </a:t>
            </a:r>
          </a:p>
          <a:p>
            <a:pPr lvl="3"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“decades” attire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9275C616-8CA6-404B-83B7-2FB96A9583E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67168" y="4700232"/>
            <a:ext cx="1327248" cy="34965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F8D7557-FEF7-43F2-816F-B941FD2362B9}"/>
              </a:ext>
            </a:extLst>
          </p:cNvPr>
          <p:cNvSpPr txBox="1"/>
          <p:nvPr/>
        </p:nvSpPr>
        <p:spPr>
          <a:xfrm>
            <a:off x="3674846" y="5821981"/>
            <a:ext cx="3183154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Reading: </a:t>
            </a:r>
            <a:r>
              <a:rPr kumimoji="0" lang="en-US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Henry’s Freedom Box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prstClr val="black"/>
                </a:solidFill>
                <a:latin typeface="Kristen ITC" panose="03050502040202030202" pitchFamily="66" charset="0"/>
              </a:rPr>
              <a:t>  b</a:t>
            </a:r>
            <a:r>
              <a:rPr kumimoji="0" lang="en-US" sz="1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y Ellen Levine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Kristen ITC" panose="03050502040202030202" pitchFamily="66" charset="0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D38BCD-2FC3-47EE-9687-845CAE2224AE}"/>
              </a:ext>
            </a:extLst>
          </p:cNvPr>
          <p:cNvSpPr txBox="1"/>
          <p:nvPr/>
        </p:nvSpPr>
        <p:spPr>
          <a:xfrm>
            <a:off x="4052684" y="6235842"/>
            <a:ext cx="2394942" cy="52322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Grammar: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Root words, prefixes, and suffixes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59D9FC-C354-4F61-BA89-D4620F983242}"/>
              </a:ext>
            </a:extLst>
          </p:cNvPr>
          <p:cNvSpPr txBox="1"/>
          <p:nvPr/>
        </p:nvSpPr>
        <p:spPr>
          <a:xfrm>
            <a:off x="3620771" y="6699843"/>
            <a:ext cx="3062107" cy="307777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Math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: Shapes 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3DC845-BD69-4F48-8C7C-46C51D0A82E4}"/>
              </a:ext>
            </a:extLst>
          </p:cNvPr>
          <p:cNvSpPr txBox="1"/>
          <p:nvPr/>
        </p:nvSpPr>
        <p:spPr>
          <a:xfrm>
            <a:off x="3763780" y="5540644"/>
            <a:ext cx="2579427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Skill Focus</a:t>
            </a:r>
          </a:p>
        </p:txBody>
      </p:sp>
      <p:pic>
        <p:nvPicPr>
          <p:cNvPr id="1028" name="Picture 4" descr="Image result for february clipart">
            <a:extLst>
              <a:ext uri="{FF2B5EF4-FFF2-40B4-BE49-F238E27FC236}">
                <a16:creationId xmlns:a16="http://schemas.microsoft.com/office/drawing/2014/main" id="{81CBB090-E3E4-4DAD-8C2F-2AD7202A35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331" y="1281104"/>
            <a:ext cx="2132126" cy="9785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4764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318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KG Miss Kindergarten</vt:lpstr>
      <vt:lpstr>Kristen ITC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Marygrace Burnett</dc:creator>
  <cp:lastModifiedBy>Marygrace Burnett</cp:lastModifiedBy>
  <cp:revision>9</cp:revision>
  <cp:lastPrinted>2020-02-13T00:25:16Z</cp:lastPrinted>
  <dcterms:created xsi:type="dcterms:W3CDTF">2020-02-01T17:31:43Z</dcterms:created>
  <dcterms:modified xsi:type="dcterms:W3CDTF">2020-02-15T22:07:49Z</dcterms:modified>
</cp:coreProperties>
</file>