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24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5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9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4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5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5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7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5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0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2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8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9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9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ray2@tipton-county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ray2ndgrade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D30A8BC-1BC6-4B03-A0A5-A24045EB7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8" y="2807441"/>
            <a:ext cx="6279626" cy="26776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6F106B-016E-46E0-A8E1-65BC2AB91970}"/>
              </a:ext>
            </a:extLst>
          </p:cNvPr>
          <p:cNvSpPr txBox="1"/>
          <p:nvPr/>
        </p:nvSpPr>
        <p:spPr>
          <a:xfrm>
            <a:off x="178675" y="1268391"/>
            <a:ext cx="4801887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Mrs. Ray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Ph: 901-840-9525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Em: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3"/>
              </a:rPr>
              <a:t>mray2@tipton-county.com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Website: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4"/>
              </a:rPr>
              <a:t>https://ray2ndgrade.weebly.com/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C17718-ABA6-4C60-8F72-2A6522DFF8CE}"/>
              </a:ext>
            </a:extLst>
          </p:cNvPr>
          <p:cNvSpPr txBox="1"/>
          <p:nvPr/>
        </p:nvSpPr>
        <p:spPr>
          <a:xfrm>
            <a:off x="0" y="2445402"/>
            <a:ext cx="480188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Week of February 3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rd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– 7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5A9CD5-D422-469D-9754-6154AABAB98C}"/>
              </a:ext>
            </a:extLst>
          </p:cNvPr>
          <p:cNvSpPr txBox="1"/>
          <p:nvPr/>
        </p:nvSpPr>
        <p:spPr>
          <a:xfrm>
            <a:off x="2074418" y="2827362"/>
            <a:ext cx="213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Important News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8781A90-C1BC-49B0-AC29-97C4B45C0F55}"/>
              </a:ext>
            </a:extLst>
          </p:cNvPr>
          <p:cNvGraphicFramePr>
            <a:graphicFrameLocks noGrp="1"/>
          </p:cNvGraphicFramePr>
          <p:nvPr/>
        </p:nvGraphicFramePr>
        <p:xfrm>
          <a:off x="82586" y="6483217"/>
          <a:ext cx="2932402" cy="3227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Mon.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Tues.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+mn-ea"/>
                          <a:cs typeface="+mn-cs"/>
                        </a:rPr>
                        <a:t>Wed.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Thurs.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Fri.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Feb. 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4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Day 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10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7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School’s out 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7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  <a:endParaRPr lang="en-US" sz="10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80A84F3-6BAB-4B32-98AD-228011B030DA}"/>
              </a:ext>
            </a:extLst>
          </p:cNvPr>
          <p:cNvSpPr txBox="1"/>
          <p:nvPr/>
        </p:nvSpPr>
        <p:spPr>
          <a:xfrm>
            <a:off x="-417912" y="5618068"/>
            <a:ext cx="3736396" cy="854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Related Arts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1: Library; Day 2: Art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3: P.E.; Day 4: Computer; Day 5: P.E.;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Day 6: Music; Day 7: Health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5275F1-2D2D-4B1B-BED5-951E11745844}"/>
              </a:ext>
            </a:extLst>
          </p:cNvPr>
          <p:cNvSpPr txBox="1"/>
          <p:nvPr/>
        </p:nvSpPr>
        <p:spPr>
          <a:xfrm>
            <a:off x="3028574" y="7142893"/>
            <a:ext cx="3604436" cy="253915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Vocabulary: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announce: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to tell people about something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belonged: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to be owned by someone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brilliant: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very bright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rippled: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to move in small waves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tattered: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old and torn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thawed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: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to stop being frozen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ADDB52-61C7-464A-814C-79F2362C0D7C}"/>
              </a:ext>
            </a:extLst>
          </p:cNvPr>
          <p:cNvSpPr txBox="1"/>
          <p:nvPr/>
        </p:nvSpPr>
        <p:spPr>
          <a:xfrm>
            <a:off x="574158" y="9821386"/>
            <a:ext cx="5705468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The mission of Atoka Elementary School is to create a challenging learning environment that prepares students for college and career readiness through academic, behavioral, and social achievement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.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925686-0436-4BAD-B4E6-F2FA38F44A9A}"/>
              </a:ext>
            </a:extLst>
          </p:cNvPr>
          <p:cNvSpPr txBox="1"/>
          <p:nvPr/>
        </p:nvSpPr>
        <p:spPr>
          <a:xfrm>
            <a:off x="681068" y="3064330"/>
            <a:ext cx="5622878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I use Remind to send home announcements or updates.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	To join please text @kg9ka8 to 81010.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Please send a note anytime you need to change transportation.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Yearbook Sale 1/21- 2/7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Daddy/Daughter Dance on Sat. 2/8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Parent-Teacher Conferences 2/4 and 2/11 3:25-6:15 P.M.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Book Fair 1/31- 2/11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Spring Pictures 2/6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75C616-8CA6-404B-83B7-2FB96A9583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67168" y="4700232"/>
            <a:ext cx="1327248" cy="34965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D7557-FEF7-43F2-816F-B941FD2362B9}"/>
              </a:ext>
            </a:extLst>
          </p:cNvPr>
          <p:cNvSpPr txBox="1"/>
          <p:nvPr/>
        </p:nvSpPr>
        <p:spPr>
          <a:xfrm>
            <a:off x="3674846" y="5821981"/>
            <a:ext cx="3183154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Reading: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Each Kindness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by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Jacqueline Woodson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D38BCD-2FC3-47EE-9687-845CAE2224AE}"/>
              </a:ext>
            </a:extLst>
          </p:cNvPr>
          <p:cNvSpPr txBox="1"/>
          <p:nvPr/>
        </p:nvSpPr>
        <p:spPr>
          <a:xfrm>
            <a:off x="3991724" y="6314424"/>
            <a:ext cx="2394942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Grammar: Collective Nouns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59D9FC-C354-4F61-BA89-D4620F983242}"/>
              </a:ext>
            </a:extLst>
          </p:cNvPr>
          <p:cNvSpPr txBox="1"/>
          <p:nvPr/>
        </p:nvSpPr>
        <p:spPr>
          <a:xfrm>
            <a:off x="3620771" y="6699843"/>
            <a:ext cx="3062107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Math: Measurement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3DC845-BD69-4F48-8C7C-46C51D0A82E4}"/>
              </a:ext>
            </a:extLst>
          </p:cNvPr>
          <p:cNvSpPr txBox="1"/>
          <p:nvPr/>
        </p:nvSpPr>
        <p:spPr>
          <a:xfrm>
            <a:off x="3763780" y="5540644"/>
            <a:ext cx="257942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Skill Focus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CA566BC-679D-4277-92D0-CBF13A8F9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207" y="1262618"/>
            <a:ext cx="2474118" cy="110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0012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287</Words>
  <Application>Microsoft Office PowerPoint</Application>
  <PresentationFormat>Widescreen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Miss Kindergarten</vt:lpstr>
      <vt:lpstr>Kristen ITC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Marygrace Burnett</dc:creator>
  <cp:lastModifiedBy>Marygrace Burnett</cp:lastModifiedBy>
  <cp:revision>1</cp:revision>
  <cp:lastPrinted>2020-02-01T17:19:24Z</cp:lastPrinted>
  <dcterms:created xsi:type="dcterms:W3CDTF">2020-02-01T17:17:26Z</dcterms:created>
  <dcterms:modified xsi:type="dcterms:W3CDTF">2020-02-01T17:30:09Z</dcterms:modified>
</cp:coreProperties>
</file>