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2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9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January 13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17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28575" y="7186786"/>
            <a:ext cx="3604436" cy="2523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Ratty: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in very bad condition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Rescue: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save someone or something from danger or harm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Tuition: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a sum of money charged for receiving teaching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Wasteful: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using something or spending money carelessly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Vanish: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disappear entirely without a clear explanation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Negotiating: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trying to reach an agreement </a:t>
            </a:r>
            <a:endParaRPr kumimoji="0" lang="en-US" sz="13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Reading log due: 1/31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Sight Word Test: 1/28- 1/31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Report Cards: 1/16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School Spirit Day 1/17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Time test: 1/17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5938" y="4746039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597618" y="5847137"/>
            <a:ext cx="3183154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Alexander, Who Used to be Rich Last Sunday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Judith Vorst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91724" y="6314424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Complete Sentences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33087" y="6804337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Time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</p:spTree>
    <p:extLst>
      <p:ext uri="{BB962C8B-B14F-4D97-AF65-F5344CB8AC3E}">
        <p14:creationId xmlns:p14="http://schemas.microsoft.com/office/powerpoint/2010/main" val="34712389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303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1</cp:revision>
  <dcterms:created xsi:type="dcterms:W3CDTF">2020-01-09T00:30:37Z</dcterms:created>
  <dcterms:modified xsi:type="dcterms:W3CDTF">2020-01-09T00:31:26Z</dcterms:modified>
</cp:coreProperties>
</file>