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0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0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5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January 21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24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44935" y="7122375"/>
            <a:ext cx="3604436" cy="263149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equality:</a:t>
            </a:r>
            <a:r>
              <a:rPr kumimoji="0" lang="en-US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having the same rights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f</a:t>
            </a:r>
            <a:r>
              <a:rPr kumimoji="0" lang="en-US" sz="125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reedom</a:t>
            </a: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 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power to do what you want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l</a:t>
            </a:r>
            <a:r>
              <a:rPr kumimoji="0" lang="en-US" sz="125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eader</a:t>
            </a: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 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someone who guides other people; someone who leads a group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march: 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walk with a large group of people who are supporting something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</a:t>
            </a:r>
            <a:r>
              <a:rPr kumimoji="0" lang="en-US" sz="125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eace</a:t>
            </a: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when there is no war or fighting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</a:t>
            </a:r>
            <a:r>
              <a:rPr kumimoji="0" lang="en-US" sz="125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rotest</a:t>
            </a:r>
            <a:r>
              <a:rPr kumimoji="0" lang="en-US" sz="12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show that you don’t approve of something at a public event</a:t>
            </a:r>
            <a:endParaRPr kumimoji="0" lang="en-US" sz="125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Reading log due: 1/31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Sight Word Test: 1/28- 1/31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Yearbook Sale 1/21- 2/7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2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grade sponsored PTO night 1/30 come win a book!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Book Fair: 1/31- 2/11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597618" y="5847137"/>
            <a:ext cx="3183154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 study: Martin Luther King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Jr.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91724" y="6314424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commas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Measurement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</p:spTree>
    <p:extLst>
      <p:ext uri="{BB962C8B-B14F-4D97-AF65-F5344CB8AC3E}">
        <p14:creationId xmlns:p14="http://schemas.microsoft.com/office/powerpoint/2010/main" val="40455319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319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1</cp:revision>
  <dcterms:created xsi:type="dcterms:W3CDTF">2020-01-20T16:52:12Z</dcterms:created>
  <dcterms:modified xsi:type="dcterms:W3CDTF">2020-01-20T16:53:29Z</dcterms:modified>
</cp:coreProperties>
</file>