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1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3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8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2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4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9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0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8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2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9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January 27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– 31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/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School’s out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10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28574" y="7278913"/>
            <a:ext cx="3604436" cy="22621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fret: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worry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imagine: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think or create in your mind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pounced: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jump on something quickly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scattered: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thrown around randomly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splendid: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very impressive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trudge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walk heavily and slowly</a:t>
            </a:r>
            <a:endParaRPr kumimoji="0" 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January Reading log due: 1/31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January Sight Word Test: 1/28- 1/31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Yearbook Sale 1/21- 2/7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2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nd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grade sponsored PTO night 1/30 come win a book!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Book Fair: 1/31- 2/11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1/31: Dollar day- pay $1 and wear your pjs!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  <a:sym typeface="Wingdings" panose="05000000000000000000" pitchFamily="2" charset="2"/>
              </a:rPr>
              <a:t>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7168" y="4700232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674846" y="5821981"/>
            <a:ext cx="3183154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 study: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Snow Day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by Lester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Laminack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and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Brave Irene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by William 	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Steig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3991724" y="6314424"/>
            <a:ext cx="2394942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Plural Nouns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20771" y="6699843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Math: Measurement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</p:spTree>
    <p:extLst>
      <p:ext uri="{BB962C8B-B14F-4D97-AF65-F5344CB8AC3E}">
        <p14:creationId xmlns:p14="http://schemas.microsoft.com/office/powerpoint/2010/main" val="32902191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308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5</cp:revision>
  <dcterms:created xsi:type="dcterms:W3CDTF">2020-01-23T00:45:21Z</dcterms:created>
  <dcterms:modified xsi:type="dcterms:W3CDTF">2020-02-01T17:32:51Z</dcterms:modified>
</cp:coreProperties>
</file>