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7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2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1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8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6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January 6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10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28575" y="7186786"/>
            <a:ext cx="3604436" cy="24776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Cautious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careful about avoiding danger or risk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Courageous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very brave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Volunteer-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someone who does something without being forced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Alert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able to think clearly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Jammed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to fill a place completely so that it becomes slow or stopped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Gusted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to blow or rush in gusts 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Welcome back!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December Sight Word tests- Jan. 8</a:t>
            </a:r>
            <a:r>
              <a:rPr lang="en-US" sz="1400" baseline="30000" dirty="0">
                <a:solidFill>
                  <a:prstClr val="black"/>
                </a:solidFill>
                <a:latin typeface="Kristen ITC" panose="03050502040202030202" pitchFamily="66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- 10</a:t>
            </a:r>
            <a:r>
              <a:rPr lang="en-US" sz="1400" baseline="30000" dirty="0">
                <a:solidFill>
                  <a:prstClr val="black"/>
                </a:solidFill>
                <a:latin typeface="Kristen ITC" panose="03050502040202030202" pitchFamily="66" charset="0"/>
              </a:rPr>
              <a:t>th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Report Cards- Jan. 16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Martin Luther King Junior Day Jan. 20</a:t>
            </a:r>
            <a:r>
              <a:rPr lang="en-US" sz="1400" baseline="30000" dirty="0">
                <a:solidFill>
                  <a:prstClr val="black"/>
                </a:solidFill>
                <a:latin typeface="Kristen ITC" panose="03050502040202030202" pitchFamily="66" charset="0"/>
              </a:rPr>
              <a:t>th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- No school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5938" y="4746039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33087" y="5848421"/>
            <a:ext cx="3024723" cy="29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Akiak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Robert J. Blake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104893" y="6233859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Possessive Nouns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33087" y="6652450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Time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</p:spTree>
    <p:extLst>
      <p:ext uri="{BB962C8B-B14F-4D97-AF65-F5344CB8AC3E}">
        <p14:creationId xmlns:p14="http://schemas.microsoft.com/office/powerpoint/2010/main" val="35493633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291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Kristen ITC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3</cp:revision>
  <dcterms:created xsi:type="dcterms:W3CDTF">2019-12-30T02:34:57Z</dcterms:created>
  <dcterms:modified xsi:type="dcterms:W3CDTF">2020-01-06T00:58:18Z</dcterms:modified>
</cp:coreProperties>
</file>