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7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1260" y="-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198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356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44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343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131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06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294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104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51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886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510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9000" b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896D4-C8FB-4B44-AEE2-347C58C8241F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270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mailto:mray2@tipton-county.com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hyperlink" Target="https://ray2ndgrade.weebly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8D30A8BC-1BC6-4B03-A0A5-A24045EB7F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8" y="2807441"/>
            <a:ext cx="6279626" cy="267765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66F106B-016E-46E0-A8E1-65BC2AB91970}"/>
              </a:ext>
            </a:extLst>
          </p:cNvPr>
          <p:cNvSpPr txBox="1"/>
          <p:nvPr/>
        </p:nvSpPr>
        <p:spPr>
          <a:xfrm>
            <a:off x="178675" y="1268391"/>
            <a:ext cx="4801887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Mrs. Ray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Ph: 901-840-9525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Em: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  <a:hlinkClick r:id="rId3"/>
              </a:rPr>
              <a:t>mray2@tipton-county.com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Miss Kindergarten" panose="02000000000000000000" pitchFamily="2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Website: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  <a:hlinkClick r:id="rId4"/>
              </a:rPr>
              <a:t>https://ray2ndgrade.weebly.com/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C17718-ABA6-4C60-8F72-2A6522DFF8CE}"/>
              </a:ext>
            </a:extLst>
          </p:cNvPr>
          <p:cNvSpPr txBox="1"/>
          <p:nvPr/>
        </p:nvSpPr>
        <p:spPr>
          <a:xfrm>
            <a:off x="0" y="2445402"/>
            <a:ext cx="480188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Week of March 16</a:t>
            </a:r>
            <a:r>
              <a:rPr kumimoji="0" lang="en-US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th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 – 20</a:t>
            </a:r>
            <a:r>
              <a:rPr kumimoji="0" lang="en-US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th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 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75A9CD5-D422-469D-9754-6154AABAB98C}"/>
              </a:ext>
            </a:extLst>
          </p:cNvPr>
          <p:cNvSpPr txBox="1"/>
          <p:nvPr/>
        </p:nvSpPr>
        <p:spPr>
          <a:xfrm>
            <a:off x="2074418" y="2827362"/>
            <a:ext cx="2130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Important News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80A84F3-6BAB-4B32-98AD-228011B030DA}"/>
              </a:ext>
            </a:extLst>
          </p:cNvPr>
          <p:cNvSpPr txBox="1"/>
          <p:nvPr/>
        </p:nvSpPr>
        <p:spPr>
          <a:xfrm>
            <a:off x="-417912" y="5618068"/>
            <a:ext cx="3736396" cy="85408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Related Arts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Day 1: Library; Day 2: Art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Day 3: P.E.; Day 4: Computer; Day 5: P.E.;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 Day 6: Music; Day 7: Health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D5275F1-2D2D-4B1B-BED5-951E11745844}"/>
              </a:ext>
            </a:extLst>
          </p:cNvPr>
          <p:cNvSpPr txBox="1"/>
          <p:nvPr/>
        </p:nvSpPr>
        <p:spPr>
          <a:xfrm>
            <a:off x="3124202" y="7157353"/>
            <a:ext cx="3604436" cy="226215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Vocabulary: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delay: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to wait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pounce: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a sudden jump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demonstrate:</a:t>
            </a:r>
            <a:r>
              <a:rPr kumimoji="0" lang="en-US" sz="14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to show how to do something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grumbled: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complained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satisfaction: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a happy feeling because of how something turned out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mischief</a:t>
            </a:r>
            <a:r>
              <a:rPr kumimoji="0" lang="en-US" sz="1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: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 playful troubling </a:t>
            </a:r>
            <a:endParaRPr kumimoji="0" lang="en-US" sz="14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Miss Kindergarten" panose="02000000000000000000" pitchFamily="2" charset="0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9ADDB52-61C7-464A-814C-79F2362C0D7C}"/>
              </a:ext>
            </a:extLst>
          </p:cNvPr>
          <p:cNvSpPr txBox="1"/>
          <p:nvPr/>
        </p:nvSpPr>
        <p:spPr>
          <a:xfrm>
            <a:off x="574158" y="9821386"/>
            <a:ext cx="5705468" cy="11079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The mission of Atoka Elementary School is to create a challenging learning environment that prepares students for college and career readiness through academic, behavioral, and social achievement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. 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8925686-0436-4BAD-B4E6-F2FA38F44A9A}"/>
              </a:ext>
            </a:extLst>
          </p:cNvPr>
          <p:cNvSpPr txBox="1"/>
          <p:nvPr/>
        </p:nvSpPr>
        <p:spPr>
          <a:xfrm>
            <a:off x="681068" y="3064330"/>
            <a:ext cx="5622878" cy="20313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I use Remind to send home announcements or updates.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	To join please text @kg9ka8 to 81010.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Please send a note anytime you need to change transportation.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400" dirty="0">
                <a:solidFill>
                  <a:prstClr val="black"/>
                </a:solidFill>
                <a:latin typeface="Kristen ITC" panose="03050502040202030202" pitchFamily="66" charset="0"/>
              </a:rPr>
              <a:t>Report Cards 3/19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TRACK Day 3/20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400" dirty="0">
                <a:solidFill>
                  <a:prstClr val="black"/>
                </a:solidFill>
                <a:latin typeface="Kristen ITC" panose="03050502040202030202" pitchFamily="66" charset="0"/>
              </a:rPr>
              <a:t>Spring Break: 3/23-3/27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Reading Log: 3/31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400" dirty="0">
                <a:solidFill>
                  <a:prstClr val="black"/>
                </a:solidFill>
                <a:latin typeface="Kristen ITC" panose="03050502040202030202" pitchFamily="66" charset="0"/>
              </a:rPr>
              <a:t>March Sight Words test: 3/30 and 3/31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risten ITC" panose="03050502040202030202" pitchFamily="66" charset="0"/>
              <a:ea typeface="+mn-ea"/>
              <a:cs typeface="+mn-cs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9275C616-8CA6-404B-83B7-2FB96A9583E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167168" y="4700232"/>
            <a:ext cx="1327248" cy="349651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F8D7557-FEF7-43F2-816F-B941FD2362B9}"/>
              </a:ext>
            </a:extLst>
          </p:cNvPr>
          <p:cNvSpPr txBox="1"/>
          <p:nvPr/>
        </p:nvSpPr>
        <p:spPr>
          <a:xfrm>
            <a:off x="3581700" y="5769843"/>
            <a:ext cx="3237229" cy="523220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Reading: </a:t>
            </a:r>
            <a:r>
              <a: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That’s What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Leprechauns Do </a:t>
            </a:r>
            <a:r>
              <a:rPr kumimoji="0" lang="en-US" sz="14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by Eve Bunting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risten ITC" panose="03050502040202030202" pitchFamily="66" charset="0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7D38BCD-2FC3-47EE-9687-845CAE2224AE}"/>
              </a:ext>
            </a:extLst>
          </p:cNvPr>
          <p:cNvSpPr txBox="1"/>
          <p:nvPr/>
        </p:nvSpPr>
        <p:spPr>
          <a:xfrm>
            <a:off x="4052684" y="6235842"/>
            <a:ext cx="2394942" cy="523220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Grammar: </a:t>
            </a:r>
            <a:r>
              <a:rPr kumimoji="0" lang="en-US" sz="1400" b="0" i="0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Paragraph writing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risten ITC" panose="03050502040202030202" pitchFamily="66" charset="0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B59D9FC-C354-4F61-BA89-D4620F983242}"/>
              </a:ext>
            </a:extLst>
          </p:cNvPr>
          <p:cNvSpPr txBox="1"/>
          <p:nvPr/>
        </p:nvSpPr>
        <p:spPr>
          <a:xfrm>
            <a:off x="3620771" y="6699843"/>
            <a:ext cx="3062107" cy="307777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Math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: Skill Review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B3DC845-BD69-4F48-8C7C-46C51D0A82E4}"/>
              </a:ext>
            </a:extLst>
          </p:cNvPr>
          <p:cNvSpPr txBox="1"/>
          <p:nvPr/>
        </p:nvSpPr>
        <p:spPr>
          <a:xfrm>
            <a:off x="3763780" y="5540644"/>
            <a:ext cx="2579427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Skill Focus</a:t>
            </a:r>
          </a:p>
        </p:txBody>
      </p:sp>
      <p:pic>
        <p:nvPicPr>
          <p:cNvPr id="3074" name="Picture 2" descr="Image result for march clipart">
            <a:extLst>
              <a:ext uri="{FF2B5EF4-FFF2-40B4-BE49-F238E27FC236}">
                <a16:creationId xmlns:a16="http://schemas.microsoft.com/office/drawing/2014/main" id="{DD46FD91-831F-4206-B7BE-3841A83BEDE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06" r="13381"/>
          <a:stretch/>
        </p:blipFill>
        <p:spPr bwMode="auto">
          <a:xfrm>
            <a:off x="4205207" y="1227010"/>
            <a:ext cx="2474118" cy="1076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DC5B7F5D-F39D-487B-8051-D91D99F1CA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7418882"/>
              </p:ext>
            </p:extLst>
          </p:nvPr>
        </p:nvGraphicFramePr>
        <p:xfrm>
          <a:off x="52778" y="6481673"/>
          <a:ext cx="3062107" cy="32160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85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9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95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96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95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51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Mon.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Tues.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+mn-ea"/>
                          <a:cs typeface="+mn-cs"/>
                        </a:rPr>
                        <a:t>Wed.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Thurs.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Fri.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81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2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</a:rPr>
                        <a:t>3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</a:rPr>
                        <a:t>Day 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4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5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7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6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81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9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2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10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3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11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4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12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5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13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6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81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16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7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17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1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18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TRACK Day 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19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3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20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2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81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23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24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25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26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27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81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30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31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E1F916E3-5D86-4C2F-B297-FD45AB5EFA2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62" y="8782050"/>
            <a:ext cx="2949080" cy="32456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B72420B-F6D5-4FFB-AD8F-711F65E917A2}"/>
              </a:ext>
            </a:extLst>
          </p:cNvPr>
          <p:cNvSpPr txBox="1"/>
          <p:nvPr/>
        </p:nvSpPr>
        <p:spPr>
          <a:xfrm>
            <a:off x="108204" y="8737280"/>
            <a:ext cx="2839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Eliza Schuyler Script" panose="03000500000000020002" pitchFamily="66" charset="0"/>
              </a:rPr>
              <a:t>Spring Break</a:t>
            </a:r>
          </a:p>
        </p:txBody>
      </p:sp>
      <p:pic>
        <p:nvPicPr>
          <p:cNvPr id="3076" name="Picture 4" descr="Image result for march clipart">
            <a:extLst>
              <a:ext uri="{FF2B5EF4-FFF2-40B4-BE49-F238E27FC236}">
                <a16:creationId xmlns:a16="http://schemas.microsoft.com/office/drawing/2014/main" id="{CDD22E74-65AA-42A7-8BB9-F2F83CFF14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248" y="8307199"/>
            <a:ext cx="229144" cy="229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006486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</TotalTime>
  <Words>278</Words>
  <Application>Microsoft Office PowerPoint</Application>
  <PresentationFormat>Widescreen</PresentationFormat>
  <Paragraphs>76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KG Eliza Schuyler Script</vt:lpstr>
      <vt:lpstr>KG Miss Kindergarten</vt:lpstr>
      <vt:lpstr>Kristen ITC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Marygrace Burnett</dc:creator>
  <cp:lastModifiedBy>Marygrace Burnett</cp:lastModifiedBy>
  <cp:revision>30</cp:revision>
  <cp:lastPrinted>2020-02-13T00:25:16Z</cp:lastPrinted>
  <dcterms:created xsi:type="dcterms:W3CDTF">2020-02-01T17:31:43Z</dcterms:created>
  <dcterms:modified xsi:type="dcterms:W3CDTF">2020-03-12T01:33:07Z</dcterms:modified>
</cp:coreProperties>
</file>