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3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71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60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93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3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1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8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5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4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0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2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384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1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March 2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- 6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996803"/>
              </p:ext>
            </p:extLst>
          </p:nvPr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TRACK Day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78442" y="7149230"/>
            <a:ext cx="3604436" cy="253915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circulation: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act of passing something from one person to another person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demanded: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forcefully state something that must be done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overdue: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late or not paid when expected to be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twitched: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make a slight and sudden movement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stern: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very serious in an unfriendly way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striding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walking quickly with very long steps</a:t>
            </a:r>
            <a:endParaRPr kumimoji="0" lang="en-US" sz="1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Easy CBM testing begins 2/24- 3/6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Kindergarten Registration: 3/5, 4/2 and 5/12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>
                <a:solidFill>
                  <a:prstClr val="black"/>
                </a:solidFill>
                <a:latin typeface="Kristen ITC" panose="03050502040202030202" pitchFamily="66" charset="0"/>
              </a:rPr>
              <a:t>Report cards: 3/19</a:t>
            </a:r>
            <a:endParaRPr lang="en-US" sz="1400" dirty="0">
              <a:solidFill>
                <a:prstClr val="black"/>
              </a:solidFill>
              <a:latin typeface="Kristen ITC" panose="03050502040202030202" pitchFamily="66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 Across America Week 3/2-3/6 **Vocabulary Parade on 3/9** Students have been given their vocabulary word that they need to </a:t>
            </a: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research and dress up as.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74846" y="5821981"/>
            <a:ext cx="3183154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Library Lion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Michelle 	Knudsen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4068952" y="6318259"/>
            <a:ext cx="2394942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</a:t>
            </a:r>
            <a:r>
              <a:rPr kumimoji="0" 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Homophones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Graphs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E1F916E3-5D86-4C2F-B297-FD45AB5EFA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22" y="8730938"/>
            <a:ext cx="2839866" cy="3890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B72420B-F6D5-4FFB-AD8F-711F65E917A2}"/>
              </a:ext>
            </a:extLst>
          </p:cNvPr>
          <p:cNvSpPr txBox="1"/>
          <p:nvPr/>
        </p:nvSpPr>
        <p:spPr>
          <a:xfrm>
            <a:off x="175122" y="8730938"/>
            <a:ext cx="2839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Eliza Schuyler Script" panose="03000500000000020002" pitchFamily="66" charset="0"/>
                <a:ea typeface="+mn-ea"/>
                <a:cs typeface="+mn-cs"/>
              </a:rPr>
              <a:t>Spring Break</a:t>
            </a:r>
          </a:p>
        </p:txBody>
      </p:sp>
      <p:pic>
        <p:nvPicPr>
          <p:cNvPr id="1026" name="Picture 2" descr="Image result for march clipart">
            <a:extLst>
              <a:ext uri="{FF2B5EF4-FFF2-40B4-BE49-F238E27FC236}">
                <a16:creationId xmlns:a16="http://schemas.microsoft.com/office/drawing/2014/main" id="{C24EE85D-8AE2-424F-BFD1-4D7680F0C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023" y="1262618"/>
            <a:ext cx="2325247" cy="1147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64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320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Eliza Schuyler Script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3</cp:revision>
  <dcterms:created xsi:type="dcterms:W3CDTF">2020-02-25T23:45:36Z</dcterms:created>
  <dcterms:modified xsi:type="dcterms:W3CDTF">2020-02-25T23:56:07Z</dcterms:modified>
</cp:coreProperties>
</file>