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10" d="100"/>
          <a:sy n="110" d="100"/>
        </p:scale>
        <p:origin x="1056" y="-3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87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0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7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8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48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49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31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48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901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92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780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9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896D4-C8FB-4B44-AEE2-347C58C8241F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082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ray2@tipton-county.com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ray2ndgrade.weebl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D30A8BC-1BC6-4B03-A0A5-A24045EB7F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8" y="2807441"/>
            <a:ext cx="6279626" cy="267765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66F106B-016E-46E0-A8E1-65BC2AB91970}"/>
              </a:ext>
            </a:extLst>
          </p:cNvPr>
          <p:cNvSpPr txBox="1"/>
          <p:nvPr/>
        </p:nvSpPr>
        <p:spPr>
          <a:xfrm>
            <a:off x="178675" y="1268391"/>
            <a:ext cx="4801887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Mrs. Ray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Ph: 901-840-9525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Em: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  <a:hlinkClick r:id="rId3"/>
              </a:rPr>
              <a:t>mray2@tipton-county.com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Miss Kindergarten" panose="02000000000000000000" pitchFamily="2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Website: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  <a:hlinkClick r:id="rId4"/>
              </a:rPr>
              <a:t>https://ray2ndgrade.weebly.com/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C17718-ABA6-4C60-8F72-2A6522DFF8CE}"/>
              </a:ext>
            </a:extLst>
          </p:cNvPr>
          <p:cNvSpPr txBox="1"/>
          <p:nvPr/>
        </p:nvSpPr>
        <p:spPr>
          <a:xfrm>
            <a:off x="0" y="2445402"/>
            <a:ext cx="480188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Week of March 9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- 13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5A9CD5-D422-469D-9754-6154AABAB98C}"/>
              </a:ext>
            </a:extLst>
          </p:cNvPr>
          <p:cNvSpPr txBox="1"/>
          <p:nvPr/>
        </p:nvSpPr>
        <p:spPr>
          <a:xfrm>
            <a:off x="2074418" y="2827362"/>
            <a:ext cx="213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Important News 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8781A90-C1BC-49B0-AC29-97C4B45C0F55}"/>
              </a:ext>
            </a:extLst>
          </p:cNvPr>
          <p:cNvGraphicFramePr>
            <a:graphicFrameLocks noGrp="1"/>
          </p:cNvGraphicFramePr>
          <p:nvPr/>
        </p:nvGraphicFramePr>
        <p:xfrm>
          <a:off x="82585" y="6483217"/>
          <a:ext cx="3062107" cy="32273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8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9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95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9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9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6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Mon.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Tues.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+mn-ea"/>
                          <a:cs typeface="+mn-cs"/>
                        </a:rPr>
                        <a:t>Wed.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Thurs.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Fri.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2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</a:rPr>
                        <a:t>3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</a:rPr>
                        <a:t>Day 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4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6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9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2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3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11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4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12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5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13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6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16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7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17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1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18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TRACK Day 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19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3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2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30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31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F80A84F3-6BAB-4B32-98AD-228011B030DA}"/>
              </a:ext>
            </a:extLst>
          </p:cNvPr>
          <p:cNvSpPr txBox="1"/>
          <p:nvPr/>
        </p:nvSpPr>
        <p:spPr>
          <a:xfrm>
            <a:off x="-417912" y="5618068"/>
            <a:ext cx="3736396" cy="8540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Related Arts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Day 1: Library; Day 2: Art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Day 3: P.E.; Day 4: Computer; Day 5: P.E.;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Day 6: Music; Day 7: Health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D5275F1-2D2D-4B1B-BED5-951E11745844}"/>
              </a:ext>
            </a:extLst>
          </p:cNvPr>
          <p:cNvSpPr txBox="1"/>
          <p:nvPr/>
        </p:nvSpPr>
        <p:spPr>
          <a:xfrm>
            <a:off x="3186358" y="7414766"/>
            <a:ext cx="3496519" cy="76944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Vocabulary: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	No vocabulary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  <a:sym typeface="Wingdings" panose="05000000000000000000" pitchFamily="2" charset="2"/>
              </a:rPr>
              <a:t>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Miss Kindergarten" panose="02000000000000000000" pitchFamily="2" charset="0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9ADDB52-61C7-464A-814C-79F2362C0D7C}"/>
              </a:ext>
            </a:extLst>
          </p:cNvPr>
          <p:cNvSpPr txBox="1"/>
          <p:nvPr/>
        </p:nvSpPr>
        <p:spPr>
          <a:xfrm>
            <a:off x="574158" y="9821386"/>
            <a:ext cx="5705468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The mission of Atoka Elementary School is to create a challenging learning environment that prepares students for college and career readiness through academic, behavioral, and social achievement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.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925686-0436-4BAD-B4E6-F2FA38F44A9A}"/>
              </a:ext>
            </a:extLst>
          </p:cNvPr>
          <p:cNvSpPr txBox="1"/>
          <p:nvPr/>
        </p:nvSpPr>
        <p:spPr>
          <a:xfrm>
            <a:off x="681068" y="3064330"/>
            <a:ext cx="5622878" cy="24622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I use Remind to send home announcements or updates.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	To join please text @kg9ka8 to 81010.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Please send a note anytime you need to change transportation.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Report Cards: 3/19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TRACK Day: 3/18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Common Assessments 3/10-3/17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School Spirit Shirt Day 3/13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Spring Break 3/23-3/27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275C616-8CA6-404B-83B7-2FB96A9583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98247" y="4731311"/>
            <a:ext cx="1327248" cy="343435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8D7557-FEF7-43F2-816F-B941FD2362B9}"/>
              </a:ext>
            </a:extLst>
          </p:cNvPr>
          <p:cNvSpPr txBox="1"/>
          <p:nvPr/>
        </p:nvSpPr>
        <p:spPr>
          <a:xfrm>
            <a:off x="3841193" y="5822907"/>
            <a:ext cx="3183154" cy="52322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Reading: </a:t>
            </a: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Rosie Revere,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Engineer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by Andrea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Beaty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7D38BCD-2FC3-47EE-9687-845CAE2224AE}"/>
              </a:ext>
            </a:extLst>
          </p:cNvPr>
          <p:cNvSpPr txBox="1"/>
          <p:nvPr/>
        </p:nvSpPr>
        <p:spPr>
          <a:xfrm>
            <a:off x="4052684" y="6317809"/>
            <a:ext cx="2394942" cy="30777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Grammar: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Strong verbs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59D9FC-C354-4F61-BA89-D4620F983242}"/>
              </a:ext>
            </a:extLst>
          </p:cNvPr>
          <p:cNvSpPr txBox="1"/>
          <p:nvPr/>
        </p:nvSpPr>
        <p:spPr>
          <a:xfrm>
            <a:off x="3620771" y="6699843"/>
            <a:ext cx="3062107" cy="30777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Math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: Graphs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B3DC845-BD69-4F48-8C7C-46C51D0A82E4}"/>
              </a:ext>
            </a:extLst>
          </p:cNvPr>
          <p:cNvSpPr txBox="1"/>
          <p:nvPr/>
        </p:nvSpPr>
        <p:spPr>
          <a:xfrm>
            <a:off x="3763780" y="5540644"/>
            <a:ext cx="257942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Skill Focus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E1F916E3-5D86-4C2F-B297-FD45AB5EFA2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122" y="8730938"/>
            <a:ext cx="2839866" cy="38904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B72420B-F6D5-4FFB-AD8F-711F65E917A2}"/>
              </a:ext>
            </a:extLst>
          </p:cNvPr>
          <p:cNvSpPr txBox="1"/>
          <p:nvPr/>
        </p:nvSpPr>
        <p:spPr>
          <a:xfrm>
            <a:off x="175122" y="8730938"/>
            <a:ext cx="2839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Eliza Schuyler Script" panose="03000500000000020002" pitchFamily="66" charset="0"/>
                <a:ea typeface="+mn-ea"/>
                <a:cs typeface="+mn-cs"/>
              </a:rPr>
              <a:t>Spring Break</a:t>
            </a:r>
          </a:p>
        </p:txBody>
      </p:sp>
      <p:pic>
        <p:nvPicPr>
          <p:cNvPr id="2050" name="Picture 2" descr="Image result for march clipart">
            <a:extLst>
              <a:ext uri="{FF2B5EF4-FFF2-40B4-BE49-F238E27FC236}">
                <a16:creationId xmlns:a16="http://schemas.microsoft.com/office/drawing/2014/main" id="{D532A520-6CCD-438D-AE5E-17AEDB35EB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49" b="14744"/>
          <a:stretch/>
        </p:blipFill>
        <p:spPr bwMode="auto">
          <a:xfrm>
            <a:off x="4052684" y="1253716"/>
            <a:ext cx="2662982" cy="106611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822185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244</Words>
  <Application>Microsoft Office PowerPoint</Application>
  <PresentationFormat>Widescreen</PresentationFormat>
  <Paragraphs>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KG Eliza Schuyler Script</vt:lpstr>
      <vt:lpstr>KG Miss Kindergarten</vt:lpstr>
      <vt:lpstr>Kristen ITC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Marygrace Burnett</dc:creator>
  <cp:lastModifiedBy>Marygrace Burnett</cp:lastModifiedBy>
  <cp:revision>1</cp:revision>
  <dcterms:created xsi:type="dcterms:W3CDTF">2020-03-05T00:09:14Z</dcterms:created>
  <dcterms:modified xsi:type="dcterms:W3CDTF">2020-03-05T00:12:08Z</dcterms:modified>
</cp:coreProperties>
</file>